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2" d="100"/>
          <a:sy n="112" d="100"/>
        </p:scale>
        <p:origin x="46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0A7EF-0C02-F189-415F-758F6538EA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9F0BFCF-0AC9-9B2B-B236-AD3A3B07FBD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C15315C-979F-E841-2960-06357A0D35F7}"/>
              </a:ext>
            </a:extLst>
          </p:cNvPr>
          <p:cNvSpPr>
            <a:spLocks noGrp="1"/>
          </p:cNvSpPr>
          <p:nvPr>
            <p:ph type="dt" sz="half" idx="10"/>
          </p:nvPr>
        </p:nvSpPr>
        <p:spPr/>
        <p:txBody>
          <a:bodyPr/>
          <a:lstStyle/>
          <a:p>
            <a:fld id="{EF999EDB-5C19-4878-89F3-E3954D3E14A9}" type="datetimeFigureOut">
              <a:rPr lang="en-US" smtClean="0"/>
              <a:t>6/17/2023</a:t>
            </a:fld>
            <a:endParaRPr lang="en-US"/>
          </a:p>
        </p:txBody>
      </p:sp>
      <p:sp>
        <p:nvSpPr>
          <p:cNvPr id="5" name="Footer Placeholder 4">
            <a:extLst>
              <a:ext uri="{FF2B5EF4-FFF2-40B4-BE49-F238E27FC236}">
                <a16:creationId xmlns:a16="http://schemas.microsoft.com/office/drawing/2014/main" id="{B89D4E39-546D-FF0B-1AE4-12BC0C9CC9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4C0CEA-EF10-A137-EB21-D7A8C1DAA6C8}"/>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673948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7CF2C-2CD5-F8B3-984D-25190FD7A83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F7DC18A-DCBC-BFD8-6FD4-6179BD109C3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20F57C-4D9E-2E71-ACB5-06D089200EE3}"/>
              </a:ext>
            </a:extLst>
          </p:cNvPr>
          <p:cNvSpPr>
            <a:spLocks noGrp="1"/>
          </p:cNvSpPr>
          <p:nvPr>
            <p:ph type="dt" sz="half" idx="10"/>
          </p:nvPr>
        </p:nvSpPr>
        <p:spPr/>
        <p:txBody>
          <a:bodyPr/>
          <a:lstStyle/>
          <a:p>
            <a:fld id="{EF999EDB-5C19-4878-89F3-E3954D3E14A9}" type="datetimeFigureOut">
              <a:rPr lang="en-US" smtClean="0"/>
              <a:t>6/17/2023</a:t>
            </a:fld>
            <a:endParaRPr lang="en-US"/>
          </a:p>
        </p:txBody>
      </p:sp>
      <p:sp>
        <p:nvSpPr>
          <p:cNvPr id="5" name="Footer Placeholder 4">
            <a:extLst>
              <a:ext uri="{FF2B5EF4-FFF2-40B4-BE49-F238E27FC236}">
                <a16:creationId xmlns:a16="http://schemas.microsoft.com/office/drawing/2014/main" id="{F10F3BFF-014C-20CB-0F02-2E6844E56C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8EB6E2-399D-B263-B4D0-B6D88BF09B4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363524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06878A-844B-3497-4B84-AB66E23816E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C5A54E2-9E10-3F55-A4DD-8F0BC8C0C1A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8B4988-96FE-D926-F12D-F8CFEA6B4572}"/>
              </a:ext>
            </a:extLst>
          </p:cNvPr>
          <p:cNvSpPr>
            <a:spLocks noGrp="1"/>
          </p:cNvSpPr>
          <p:nvPr>
            <p:ph type="dt" sz="half" idx="10"/>
          </p:nvPr>
        </p:nvSpPr>
        <p:spPr/>
        <p:txBody>
          <a:bodyPr/>
          <a:lstStyle/>
          <a:p>
            <a:fld id="{EF999EDB-5C19-4878-89F3-E3954D3E14A9}" type="datetimeFigureOut">
              <a:rPr lang="en-US" smtClean="0"/>
              <a:t>6/17/2023</a:t>
            </a:fld>
            <a:endParaRPr lang="en-US"/>
          </a:p>
        </p:txBody>
      </p:sp>
      <p:sp>
        <p:nvSpPr>
          <p:cNvPr id="5" name="Footer Placeholder 4">
            <a:extLst>
              <a:ext uri="{FF2B5EF4-FFF2-40B4-BE49-F238E27FC236}">
                <a16:creationId xmlns:a16="http://schemas.microsoft.com/office/drawing/2014/main" id="{0BC8D604-B975-E16F-B0E1-F4CC493FB7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C100F8-E1C5-BD53-0332-4FC5F1ADF4AE}"/>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231678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384B9-77E6-2489-6BFB-D53D95E0725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2954863-74CB-4E45-BAAE-93150E2096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0C5C93-EC5E-DCCB-D939-1FE9BC6EFDF7}"/>
              </a:ext>
            </a:extLst>
          </p:cNvPr>
          <p:cNvSpPr>
            <a:spLocks noGrp="1"/>
          </p:cNvSpPr>
          <p:nvPr>
            <p:ph type="dt" sz="half" idx="10"/>
          </p:nvPr>
        </p:nvSpPr>
        <p:spPr/>
        <p:txBody>
          <a:bodyPr/>
          <a:lstStyle/>
          <a:p>
            <a:fld id="{EF999EDB-5C19-4878-89F3-E3954D3E14A9}" type="datetimeFigureOut">
              <a:rPr lang="en-US" smtClean="0"/>
              <a:t>6/17/2023</a:t>
            </a:fld>
            <a:endParaRPr lang="en-US"/>
          </a:p>
        </p:txBody>
      </p:sp>
      <p:sp>
        <p:nvSpPr>
          <p:cNvPr id="5" name="Footer Placeholder 4">
            <a:extLst>
              <a:ext uri="{FF2B5EF4-FFF2-40B4-BE49-F238E27FC236}">
                <a16:creationId xmlns:a16="http://schemas.microsoft.com/office/drawing/2014/main" id="{D106F0B2-2054-E0E0-EF5E-D15719CE14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7013DA-858A-5312-5C52-8102DF0568B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372242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5ADB7-BCC2-1044-2F9F-DD5848570EF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107BCD8-0D56-5DC2-9601-12E2926CC4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F85897C-79BF-D806-6F53-43180647736C}"/>
              </a:ext>
            </a:extLst>
          </p:cNvPr>
          <p:cNvSpPr>
            <a:spLocks noGrp="1"/>
          </p:cNvSpPr>
          <p:nvPr>
            <p:ph type="dt" sz="half" idx="10"/>
          </p:nvPr>
        </p:nvSpPr>
        <p:spPr/>
        <p:txBody>
          <a:bodyPr/>
          <a:lstStyle/>
          <a:p>
            <a:fld id="{EF999EDB-5C19-4878-89F3-E3954D3E14A9}" type="datetimeFigureOut">
              <a:rPr lang="en-US" smtClean="0"/>
              <a:t>6/17/2023</a:t>
            </a:fld>
            <a:endParaRPr lang="en-US"/>
          </a:p>
        </p:txBody>
      </p:sp>
      <p:sp>
        <p:nvSpPr>
          <p:cNvPr id="5" name="Footer Placeholder 4">
            <a:extLst>
              <a:ext uri="{FF2B5EF4-FFF2-40B4-BE49-F238E27FC236}">
                <a16:creationId xmlns:a16="http://schemas.microsoft.com/office/drawing/2014/main" id="{9C880762-DBEA-020F-7841-B1620A6AAC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C5B245-95EE-6DA8-3771-BF6C8580CC26}"/>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3679692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FCAC4-491E-E9DF-6420-E2DED18ADB9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5321EF-8AE2-7504-3C97-55004057EF1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432CE97-068E-E483-53AF-D5406387295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6BC935C-2CF2-B89A-044A-D53409B9D558}"/>
              </a:ext>
            </a:extLst>
          </p:cNvPr>
          <p:cNvSpPr>
            <a:spLocks noGrp="1"/>
          </p:cNvSpPr>
          <p:nvPr>
            <p:ph type="dt" sz="half" idx="10"/>
          </p:nvPr>
        </p:nvSpPr>
        <p:spPr/>
        <p:txBody>
          <a:bodyPr/>
          <a:lstStyle/>
          <a:p>
            <a:fld id="{EF999EDB-5C19-4878-89F3-E3954D3E14A9}" type="datetimeFigureOut">
              <a:rPr lang="en-US" smtClean="0"/>
              <a:t>6/17/2023</a:t>
            </a:fld>
            <a:endParaRPr lang="en-US"/>
          </a:p>
        </p:txBody>
      </p:sp>
      <p:sp>
        <p:nvSpPr>
          <p:cNvPr id="6" name="Footer Placeholder 5">
            <a:extLst>
              <a:ext uri="{FF2B5EF4-FFF2-40B4-BE49-F238E27FC236}">
                <a16:creationId xmlns:a16="http://schemas.microsoft.com/office/drawing/2014/main" id="{494F6FA0-3047-A2CF-8D26-45A82DF762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96DC3F-0801-9567-026A-666441152ECB}"/>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718476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5CF7E-0D3F-A5C9-9A81-540AF4C4272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635F5BC-17C6-FF0A-D3E6-37CA501643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A8E6002-84CF-3D76-4DA8-C761287E33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883FFBA-8485-5272-9D48-CB208333C0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4FA5644-B857-51FD-7EB6-AE286DA5092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9E3769C-74F3-A777-258A-76EA6A3DBFD6}"/>
              </a:ext>
            </a:extLst>
          </p:cNvPr>
          <p:cNvSpPr>
            <a:spLocks noGrp="1"/>
          </p:cNvSpPr>
          <p:nvPr>
            <p:ph type="dt" sz="half" idx="10"/>
          </p:nvPr>
        </p:nvSpPr>
        <p:spPr/>
        <p:txBody>
          <a:bodyPr/>
          <a:lstStyle/>
          <a:p>
            <a:fld id="{EF999EDB-5C19-4878-89F3-E3954D3E14A9}" type="datetimeFigureOut">
              <a:rPr lang="en-US" smtClean="0"/>
              <a:t>6/17/2023</a:t>
            </a:fld>
            <a:endParaRPr lang="en-US"/>
          </a:p>
        </p:txBody>
      </p:sp>
      <p:sp>
        <p:nvSpPr>
          <p:cNvPr id="8" name="Footer Placeholder 7">
            <a:extLst>
              <a:ext uri="{FF2B5EF4-FFF2-40B4-BE49-F238E27FC236}">
                <a16:creationId xmlns:a16="http://schemas.microsoft.com/office/drawing/2014/main" id="{754B108E-95BF-279A-DFFD-46C27CD5D4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78E4D77-9004-E4BE-0031-6963024334A7}"/>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786704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76701-A938-3F99-3B57-7C1177D0B8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47E2097-AAA2-DF76-A730-363FDA680BEA}"/>
              </a:ext>
            </a:extLst>
          </p:cNvPr>
          <p:cNvSpPr>
            <a:spLocks noGrp="1"/>
          </p:cNvSpPr>
          <p:nvPr>
            <p:ph type="dt" sz="half" idx="10"/>
          </p:nvPr>
        </p:nvSpPr>
        <p:spPr/>
        <p:txBody>
          <a:bodyPr/>
          <a:lstStyle/>
          <a:p>
            <a:fld id="{EF999EDB-5C19-4878-89F3-E3954D3E14A9}" type="datetimeFigureOut">
              <a:rPr lang="en-US" smtClean="0"/>
              <a:t>6/17/2023</a:t>
            </a:fld>
            <a:endParaRPr lang="en-US"/>
          </a:p>
        </p:txBody>
      </p:sp>
      <p:sp>
        <p:nvSpPr>
          <p:cNvPr id="4" name="Footer Placeholder 3">
            <a:extLst>
              <a:ext uri="{FF2B5EF4-FFF2-40B4-BE49-F238E27FC236}">
                <a16:creationId xmlns:a16="http://schemas.microsoft.com/office/drawing/2014/main" id="{A030923A-9631-CAF8-C228-24C2D150FAD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47561D8-6582-48C4-0A3F-266B583476A2}"/>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1701910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7D6ADA-EC19-54E6-CB3A-3DFCC06599E7}"/>
              </a:ext>
            </a:extLst>
          </p:cNvPr>
          <p:cNvSpPr>
            <a:spLocks noGrp="1"/>
          </p:cNvSpPr>
          <p:nvPr>
            <p:ph type="dt" sz="half" idx="10"/>
          </p:nvPr>
        </p:nvSpPr>
        <p:spPr/>
        <p:txBody>
          <a:bodyPr/>
          <a:lstStyle/>
          <a:p>
            <a:fld id="{EF999EDB-5C19-4878-89F3-E3954D3E14A9}" type="datetimeFigureOut">
              <a:rPr lang="en-US" smtClean="0"/>
              <a:t>6/17/2023</a:t>
            </a:fld>
            <a:endParaRPr lang="en-US"/>
          </a:p>
        </p:txBody>
      </p:sp>
      <p:sp>
        <p:nvSpPr>
          <p:cNvPr id="3" name="Footer Placeholder 2">
            <a:extLst>
              <a:ext uri="{FF2B5EF4-FFF2-40B4-BE49-F238E27FC236}">
                <a16:creationId xmlns:a16="http://schemas.microsoft.com/office/drawing/2014/main" id="{236DD84B-20A0-846A-4450-54F6ED22B69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0B0959F-3928-894D-8BD2-6DA1312EACB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1752543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6F704-FD22-6386-4A97-89CD486CDF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82C8D78-06E5-E800-9983-A89E261F08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B225FE2-90D2-8B4E-B48B-358C5C5321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A9D3BA8-D8E0-317D-E9AF-ACA8E033BC2B}"/>
              </a:ext>
            </a:extLst>
          </p:cNvPr>
          <p:cNvSpPr>
            <a:spLocks noGrp="1"/>
          </p:cNvSpPr>
          <p:nvPr>
            <p:ph type="dt" sz="half" idx="10"/>
          </p:nvPr>
        </p:nvSpPr>
        <p:spPr/>
        <p:txBody>
          <a:bodyPr/>
          <a:lstStyle/>
          <a:p>
            <a:fld id="{EF999EDB-5C19-4878-89F3-E3954D3E14A9}" type="datetimeFigureOut">
              <a:rPr lang="en-US" smtClean="0"/>
              <a:t>6/17/2023</a:t>
            </a:fld>
            <a:endParaRPr lang="en-US"/>
          </a:p>
        </p:txBody>
      </p:sp>
      <p:sp>
        <p:nvSpPr>
          <p:cNvPr id="6" name="Footer Placeholder 5">
            <a:extLst>
              <a:ext uri="{FF2B5EF4-FFF2-40B4-BE49-F238E27FC236}">
                <a16:creationId xmlns:a16="http://schemas.microsoft.com/office/drawing/2014/main" id="{CA0CABC0-4E9F-A9E9-B8D4-F2AD3B4496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947F57-69B3-626B-83E5-2E0611DC882E}"/>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3021864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2BDEEE-7499-9E0F-B905-D6B2861EDB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3498712-2592-DFD0-9FB3-8AE06558FF2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88CC7F4-7ED6-4DAA-1AFC-8BC12E5BCD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3C1354-6D5F-184C-D3B7-FA8E8B9DA37D}"/>
              </a:ext>
            </a:extLst>
          </p:cNvPr>
          <p:cNvSpPr>
            <a:spLocks noGrp="1"/>
          </p:cNvSpPr>
          <p:nvPr>
            <p:ph type="dt" sz="half" idx="10"/>
          </p:nvPr>
        </p:nvSpPr>
        <p:spPr/>
        <p:txBody>
          <a:bodyPr/>
          <a:lstStyle/>
          <a:p>
            <a:fld id="{EF999EDB-5C19-4878-89F3-E3954D3E14A9}" type="datetimeFigureOut">
              <a:rPr lang="en-US" smtClean="0"/>
              <a:t>6/17/2023</a:t>
            </a:fld>
            <a:endParaRPr lang="en-US"/>
          </a:p>
        </p:txBody>
      </p:sp>
      <p:sp>
        <p:nvSpPr>
          <p:cNvPr id="6" name="Footer Placeholder 5">
            <a:extLst>
              <a:ext uri="{FF2B5EF4-FFF2-40B4-BE49-F238E27FC236}">
                <a16:creationId xmlns:a16="http://schemas.microsoft.com/office/drawing/2014/main" id="{4930AAA1-5F41-BC03-DBEF-F8A3BB7D806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4C8F27-E606-6CA7-A467-F007FD231C9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7675850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7EC768-A01A-DCF2-578B-C69F8CF46A8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BF6FD85-5CB7-9F5E-FF30-D59C7A6D4E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3788EE-72A1-9B78-6CD6-8B7C2567B0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999EDB-5C19-4878-89F3-E3954D3E14A9}" type="datetimeFigureOut">
              <a:rPr lang="en-US" smtClean="0"/>
              <a:t>6/17/2023</a:t>
            </a:fld>
            <a:endParaRPr lang="en-US"/>
          </a:p>
        </p:txBody>
      </p:sp>
      <p:sp>
        <p:nvSpPr>
          <p:cNvPr id="5" name="Footer Placeholder 4">
            <a:extLst>
              <a:ext uri="{FF2B5EF4-FFF2-40B4-BE49-F238E27FC236}">
                <a16:creationId xmlns:a16="http://schemas.microsoft.com/office/drawing/2014/main" id="{5FFB563E-DC60-9E98-5B74-7520921268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2DEBE46-34D6-B929-653B-6A46228778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CF6C75-BF3B-4926-AC51-7B117120EE48}" type="slidenum">
              <a:rPr lang="en-US" smtClean="0"/>
              <a:t>‹#›</a:t>
            </a:fld>
            <a:endParaRPr lang="en-US"/>
          </a:p>
        </p:txBody>
      </p:sp>
    </p:spTree>
    <p:extLst>
      <p:ext uri="{BB962C8B-B14F-4D97-AF65-F5344CB8AC3E}">
        <p14:creationId xmlns:p14="http://schemas.microsoft.com/office/powerpoint/2010/main" val="2853939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280AE-550D-EA6E-E513-6F95576D6899}"/>
              </a:ext>
            </a:extLst>
          </p:cNvPr>
          <p:cNvSpPr>
            <a:spLocks noGrp="1"/>
          </p:cNvSpPr>
          <p:nvPr>
            <p:ph type="ctrTitle"/>
          </p:nvPr>
        </p:nvSpPr>
        <p:spPr>
          <a:xfrm>
            <a:off x="1524000" y="1405747"/>
            <a:ext cx="9144000" cy="2387600"/>
          </a:xfrm>
        </p:spPr>
        <p:txBody>
          <a:bodyPr/>
          <a:lstStyle/>
          <a:p>
            <a:endParaRPr lang="en-US" dirty="0"/>
          </a:p>
        </p:txBody>
      </p:sp>
      <p:sp>
        <p:nvSpPr>
          <p:cNvPr id="3" name="Subtitle 2">
            <a:extLst>
              <a:ext uri="{FF2B5EF4-FFF2-40B4-BE49-F238E27FC236}">
                <a16:creationId xmlns:a16="http://schemas.microsoft.com/office/drawing/2014/main" id="{32A76E7F-14CD-C375-4DDB-BD28AEEDEE6C}"/>
              </a:ext>
            </a:extLst>
          </p:cNvPr>
          <p:cNvSpPr>
            <a:spLocks noGrp="1"/>
          </p:cNvSpPr>
          <p:nvPr>
            <p:ph type="subTitle" idx="1"/>
          </p:nvPr>
        </p:nvSpPr>
        <p:spPr>
          <a:xfrm>
            <a:off x="1524000" y="3894299"/>
            <a:ext cx="9144000" cy="1655762"/>
          </a:xfrm>
        </p:spPr>
        <p:txBody>
          <a:bodyPr/>
          <a:lstStyle/>
          <a:p>
            <a:endParaRPr lang="en-US" dirty="0"/>
          </a:p>
        </p:txBody>
      </p:sp>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Tree>
    <p:extLst>
      <p:ext uri="{BB962C8B-B14F-4D97-AF65-F5344CB8AC3E}">
        <p14:creationId xmlns:p14="http://schemas.microsoft.com/office/powerpoint/2010/main" val="39857054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6709954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Disclaimer and </a:t>
            </a:r>
            <a:r>
              <a:rPr lang="en-US" smtClean="0"/>
              <a:t>Acknowledgement</a:t>
            </a:r>
            <a:endParaRPr lang="en-US"/>
          </a:p>
        </p:txBody>
      </p:sp>
      <p:sp>
        <p:nvSpPr>
          <p:cNvPr id="3" name="Content Placeholder 2"/>
          <p:cNvSpPr>
            <a:spLocks noGrp="1"/>
          </p:cNvSpPr>
          <p:nvPr>
            <p:ph idx="1"/>
          </p:nvPr>
        </p:nvSpPr>
        <p:spPr/>
        <p:txBody>
          <a:bodyPr/>
          <a:lstStyle/>
          <a:p>
            <a:r>
              <a:rPr lang="en-US"/>
              <a:t>Project number:  </a:t>
            </a:r>
            <a:r>
              <a:rPr lang="en-US" smtClean="0"/>
              <a:t>101082863-BIOSINT-ERASMUS-EDU-2022-CBHE</a:t>
            </a:r>
          </a:p>
          <a:p>
            <a:pPr marL="0" indent="0">
              <a:buNone/>
            </a:pPr>
            <a:endParaRPr lang="en-US"/>
          </a:p>
          <a:p>
            <a:r>
              <a:rPr lang="en-US"/>
              <a:t>Funded by the European Union. Views and opinions expressed are however those of the author(s) only and do not necessarily reflect those of the European Union or European Education and Culture Executive Agency (EACEA). Neither the European Union nor the granting authority can be held responsible for </a:t>
            </a:r>
            <a:r>
              <a:rPr lang="en-US"/>
              <a:t>them</a:t>
            </a:r>
            <a:r>
              <a:rPr lang="en-US" smtClean="0"/>
              <a:t>.</a:t>
            </a:r>
            <a:endParaRPr lang="en-US"/>
          </a:p>
          <a:p>
            <a:endParaRPr lang="en-US"/>
          </a:p>
        </p:txBody>
      </p:sp>
    </p:spTree>
    <p:extLst>
      <p:ext uri="{BB962C8B-B14F-4D97-AF65-F5344CB8AC3E}">
        <p14:creationId xmlns:p14="http://schemas.microsoft.com/office/powerpoint/2010/main" val="11086343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1337</TotalTime>
  <Words>60</Words>
  <Application>Microsoft Office PowerPoint</Application>
  <PresentationFormat>Widescreen</PresentationFormat>
  <Paragraphs>4</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Disclaimer and Acknowledgement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Ilir Hoxha</dc:creator>
  <cp:lastModifiedBy>User</cp:lastModifiedBy>
  <cp:revision>7</cp:revision>
  <dcterms:created xsi:type="dcterms:W3CDTF">2023-04-19T08:12:10Z</dcterms:created>
  <dcterms:modified xsi:type="dcterms:W3CDTF">2023-06-17T20:32:38Z</dcterms:modified>
</cp:coreProperties>
</file>